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09" r:id="rId3"/>
    <p:sldId id="410" r:id="rId4"/>
    <p:sldId id="411" r:id="rId5"/>
    <p:sldId id="415" r:id="rId6"/>
    <p:sldId id="414" r:id="rId7"/>
    <p:sldId id="416" r:id="rId8"/>
    <p:sldId id="443" r:id="rId9"/>
    <p:sldId id="444" r:id="rId10"/>
    <p:sldId id="445" r:id="rId11"/>
    <p:sldId id="446" r:id="rId12"/>
    <p:sldId id="447" r:id="rId13"/>
    <p:sldId id="419" r:id="rId14"/>
    <p:sldId id="434" r:id="rId15"/>
    <p:sldId id="435" r:id="rId16"/>
    <p:sldId id="421" r:id="rId17"/>
    <p:sldId id="422" r:id="rId18"/>
    <p:sldId id="433" r:id="rId19"/>
    <p:sldId id="432" r:id="rId20"/>
    <p:sldId id="436" r:id="rId21"/>
    <p:sldId id="437" r:id="rId22"/>
    <p:sldId id="42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6.xml"/><Relationship Id="rId2" Type="http://schemas.openxmlformats.org/officeDocument/2006/relationships/image" Target="../media/image13.jpe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7.xml"/><Relationship Id="rId2" Type="http://schemas.openxmlformats.org/officeDocument/2006/relationships/image" Target="../media/image14.jpe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15.png"/><Relationship Id="rId2" Type="http://schemas.openxmlformats.org/officeDocument/2006/relationships/tags" Target="../tags/tag78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0.xml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1.xml"/><Relationship Id="rId2" Type="http://schemas.openxmlformats.org/officeDocument/2006/relationships/image" Target="../media/image17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3" Type="http://schemas.openxmlformats.org/officeDocument/2006/relationships/image" Target="../media/image18.png"/><Relationship Id="rId2" Type="http://schemas.openxmlformats.org/officeDocument/2006/relationships/tags" Target="../tags/tag82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4.xml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5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8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tags" Target="../tags/tag87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9.xml"/><Relationship Id="rId2" Type="http://schemas.openxmlformats.org/officeDocument/2006/relationships/image" Target="../media/image23.jpe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69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0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2" Type="http://schemas.openxmlformats.org/officeDocument/2006/relationships/image" Target="../media/image10.jpe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4.xml"/><Relationship Id="rId3" Type="http://schemas.openxmlformats.org/officeDocument/2006/relationships/image" Target="../media/image11.png"/><Relationship Id="rId2" Type="http://schemas.openxmlformats.org/officeDocument/2006/relationships/tags" Target="../tags/tag73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225548c1ff8a6261c34ae5c4c5c3e8a"/>
          <p:cNvPicPr>
            <a:picLocks noChangeAspect="1"/>
          </p:cNvPicPr>
          <p:nvPr/>
        </p:nvPicPr>
        <p:blipFill>
          <a:blip r:embed="rId1"/>
          <a:srcRect l="2028" t="34690" r="2583"/>
          <a:stretch>
            <a:fillRect/>
          </a:stretch>
        </p:blipFill>
        <p:spPr>
          <a:xfrm>
            <a:off x="-635" y="0"/>
            <a:ext cx="12192635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5705" y="1767840"/>
            <a:ext cx="9799320" cy="1464310"/>
          </a:xfrm>
        </p:spPr>
        <p:txBody>
          <a:bodyPr/>
          <a:p>
            <a:r>
              <a:rPr lang="zh-CN" altLang="zh-CN"/>
              <a:t>笑猿打卡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4180795"/>
            <a:ext cx="9799200" cy="1472400"/>
          </a:xfrm>
        </p:spPr>
        <p:txBody>
          <a:bodyPr/>
          <a:p>
            <a:r>
              <a:rPr lang="en-US" altLang="zh-CN"/>
              <a:t>     T333</a:t>
            </a:r>
            <a:r>
              <a:rPr lang="zh-CN" altLang="en-US"/>
              <a:t>队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10525204908"/>
          <p:cNvPicPr>
            <a:picLocks noChangeAspect="1"/>
          </p:cNvPicPr>
          <p:nvPr/>
        </p:nvPicPr>
        <p:blipFill>
          <a:blip r:embed="rId2"/>
          <a:srcRect r="1161"/>
          <a:stretch>
            <a:fillRect/>
          </a:stretch>
        </p:blipFill>
        <p:spPr>
          <a:xfrm>
            <a:off x="1767205" y="100330"/>
            <a:ext cx="10076815" cy="6657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5295" y="725170"/>
            <a:ext cx="112966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打卡计时部分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105252049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349885"/>
            <a:ext cx="8589645" cy="65081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2440" y="822960"/>
            <a:ext cx="176466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排行榜部分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75" y="480765"/>
            <a:ext cx="10969200" cy="705600"/>
          </a:xfrm>
        </p:spPr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项目测试</a:t>
            </a:r>
            <a:endParaRPr lang="zh-CN" altLang="en-US"/>
          </a:p>
        </p:txBody>
      </p:sp>
      <p:pic>
        <p:nvPicPr>
          <p:cNvPr id="9" name="图片 8" descr="2340496-20210525161641074-19989298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40" y="1533525"/>
            <a:ext cx="10419715" cy="49866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7805" y="1642745"/>
            <a:ext cx="1360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后端：</a:t>
            </a:r>
            <a:endParaRPr lang="zh-CN" altLang="en-US" sz="2400" b="1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2340496-20210525161647396-13790638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835025"/>
            <a:ext cx="11414760" cy="5418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340496-20210525162208791-646944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20" y="254635"/>
            <a:ext cx="3100705" cy="65062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96685" y="1424940"/>
            <a:ext cx="4493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工具选择</a:t>
            </a:r>
            <a:endParaRPr lang="zh-CN" altLang="en-US" sz="2400" b="1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4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前端：手动测试</a:t>
            </a:r>
            <a:endParaRPr lang="zh-CN" altLang="en-US" sz="2400" b="1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4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后端：微信开发者工具</a:t>
            </a:r>
            <a:endParaRPr lang="zh-CN" altLang="en-US" sz="2400" b="1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4310" y="781050"/>
            <a:ext cx="3022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前段（部分）：</a:t>
            </a:r>
            <a:endParaRPr lang="zh-CN" altLang="en-US" sz="2400" b="1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6.</a:t>
            </a:r>
            <a:r>
              <a:rPr lang="zh-CN" altLang="en-US"/>
              <a:t>验收验证标准</a:t>
            </a:r>
            <a:endParaRPr lang="zh-CN" altLang="en-US"/>
          </a:p>
        </p:txBody>
      </p:sp>
      <p:pic>
        <p:nvPicPr>
          <p:cNvPr id="2" name="图片 1" descr="2340496-20210525163053371-4132571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1419225"/>
            <a:ext cx="10317480" cy="47377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40496-20210525163102637-15625708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110615"/>
            <a:ext cx="11482705" cy="4636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3060700" y="1311275"/>
            <a:ext cx="556006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项目不足之处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9090" y="2829560"/>
            <a:ext cx="8973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      </a:t>
            </a:r>
            <a:r>
              <a:rPr lang="zh-CN" altLang="en-US" sz="3600"/>
              <a:t>打卡计时等功能以及界面设计基本实现，打卡记录以及排行榜等功能还需完善。</a:t>
            </a:r>
            <a:endParaRPr lang="zh-CN" altLang="en-US" sz="3600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3315970" y="1311275"/>
            <a:ext cx="556006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项目心得体会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 descr="7b0a20202020227461726765744d6f64756c65223a20226b6f6e6c696e65666f6e7473220a7d0a"/>
          <p:cNvSpPr txBox="1"/>
          <p:nvPr/>
        </p:nvSpPr>
        <p:spPr>
          <a:xfrm>
            <a:off x="1577975" y="2723515"/>
            <a:ext cx="93376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汉仪青云简" panose="00020600040101010101" charset="-122"/>
              </a:rPr>
              <a:t>    </a:t>
            </a:r>
            <a:r>
              <a:rPr lang="zh-CN" altLang="en-US" sz="2400" b="1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汉仪青云简" panose="00020600040101010101" charset="-122"/>
              </a:rPr>
              <a:t>完成项目过程还是充满了艰难险阻，甚至给大家带来过想要放弃的念头，但为了学分哈哈还是咬咬牙坚持了下来，打消了放弃的念头，但经过了这次的历练，我们在完成项目的过程中学习了许多新知识，我们了解了一个项目完整的开发过程，我也明白了团队的重要性增强了心智，收获了团队合作的乐趣，改善了拖延症，也在完成任务时收获了喜悦，即感觉痛苦，也收获了快乐，可真谓是痛并快乐着，相信在这次学习过后，团队成员的能力能够有进一步的加强，为以后的工作还有生活打下基础。真是给力给力！！！</a:t>
            </a:r>
            <a:endParaRPr lang="zh-CN" altLang="en-US" sz="2400" b="1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汉仪青云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1575" y="36519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彩蛋</a:t>
            </a:r>
            <a:endParaRPr lang="zh-CN" altLang="en-US"/>
          </a:p>
        </p:txBody>
      </p:sp>
      <p:pic>
        <p:nvPicPr>
          <p:cNvPr id="2" name="图片 1" descr="2340496-20210525193300613-1100237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75070" y="1076960"/>
            <a:ext cx="5695315" cy="4271645"/>
          </a:xfrm>
          <a:prstGeom prst="rect">
            <a:avLst/>
          </a:prstGeom>
        </p:spPr>
      </p:pic>
      <p:pic>
        <p:nvPicPr>
          <p:cNvPr id="5" name="图片 4" descr="2340496-20210525193450586-1086375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" y="1842770"/>
            <a:ext cx="5565775" cy="41744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引言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设计背景：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      </a:t>
            </a:r>
            <a:r>
              <a:rPr lang="zh-CN" altLang="en-US" b="1"/>
              <a:t>为改变不良风气，风靡万千男女，提高青年人内涵，刺激阅读市场，增添学习兴趣，带动学习积极性，应客户（图书馆老师）的需求</a:t>
            </a:r>
            <a:r>
              <a:rPr lang="zh-CN" altLang="en-US" b="1">
                <a:sym typeface="+mn-ea"/>
              </a:rPr>
              <a:t>设计一款关于校内图书馆学习或阅读时长的打卡小程序，要求带动积极性，有增加类似排名这种可以提高学习积极性的功能最好不过，由此产品应要而设。</a:t>
            </a:r>
            <a:endParaRPr lang="zh-CN" altLang="en-US" b="1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产品介绍：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      </a:t>
            </a:r>
            <a:r>
              <a:rPr lang="zh-CN" altLang="en-US" sz="1600" b="1">
                <a:sym typeface="+mn-ea"/>
              </a:rPr>
              <a:t>此产品面向校内人士，需要用学号登录，用户可根据产品来记录来图书馆学习或阅读的时长，进入图书馆开始学习时，便可以算入时间，学习结束后即可完成打卡，还有一些类似于排行榜等可以提</a:t>
            </a:r>
            <a:r>
              <a:rPr lang="zh-CN" altLang="en-US" sz="1600" b="1">
                <a:sym typeface="+mn-ea"/>
              </a:rPr>
              <a:t>高用户打卡的积极性等功能。</a:t>
            </a:r>
            <a:endParaRPr lang="zh-CN" altLang="en-US" sz="1600" b="1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340496-20210525193227181-1393598668"/>
          <p:cNvPicPr>
            <a:picLocks noChangeAspect="1"/>
          </p:cNvPicPr>
          <p:nvPr/>
        </p:nvPicPr>
        <p:blipFill>
          <a:blip r:embed="rId2"/>
          <a:srcRect l="510"/>
          <a:stretch>
            <a:fillRect/>
          </a:stretch>
        </p:blipFill>
        <p:spPr>
          <a:xfrm>
            <a:off x="1341755" y="1184910"/>
            <a:ext cx="9411970" cy="51422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70580" y="170180"/>
            <a:ext cx="535368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6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谢谢有你们！</a:t>
            </a:r>
            <a:endParaRPr lang="zh-CN" altLang="en-US" sz="6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225548c1ff8a6261c34ae5c4c5c3e8a"/>
          <p:cNvPicPr>
            <a:picLocks noChangeAspect="1"/>
          </p:cNvPicPr>
          <p:nvPr/>
        </p:nvPicPr>
        <p:blipFill>
          <a:blip r:embed="rId1"/>
          <a:srcRect l="2028" t="34690" r="2583"/>
          <a:stretch>
            <a:fillRect/>
          </a:stretch>
        </p:blipFill>
        <p:spPr>
          <a:xfrm>
            <a:off x="-635" y="0"/>
            <a:ext cx="12192635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END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T333</a:t>
            </a:r>
            <a:r>
              <a:rPr lang="zh-CN" altLang="en-US"/>
              <a:t>队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</a:t>
            </a:r>
            <a:r>
              <a:rPr lang="zh-CN" altLang="en-US"/>
              <a:t>产品意义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939345"/>
            <a:ext cx="10969200" cy="4759200"/>
          </a:xfrm>
        </p:spPr>
        <p:txBody>
          <a:bodyPr>
            <a:normAutofit lnSpcReduction="10000"/>
          </a:bodyPr>
          <a:p>
            <a:r>
              <a:rPr lang="zh-CN" altLang="en-US" sz="1600" b="1"/>
              <a:t>聚沙成塔，集腋成裘，每天只是几点几滴的积累,最终却能形成巨大的收获。很多人都尝试着每天去图书馆读书学习，然而没能得到即时的正反馈的话，很多人会慢慢的懈怠，甚至最终不再去图书馆。所以通过我们小组所做的图书馆打卡系统记录图书馆打卡次数，可以将每天的积累和进步用数据反馈给用户，让用户可以展示自己的学习量，互相竞争鼓励，增强大家每日坚持去图书馆的积极性。</a:t>
            </a:r>
            <a:endParaRPr lang="zh-CN" altLang="en-US" sz="1600" b="1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430600"/>
            <a:ext cx="10969200" cy="705600"/>
          </a:xfrm>
        </p:spPr>
        <p:txBody>
          <a:bodyPr/>
          <a:p>
            <a:r>
              <a:rPr lang="en-US" altLang="zh-CN"/>
              <a:t>3.</a:t>
            </a:r>
            <a:r>
              <a:rPr lang="zh-CN" altLang="en-US"/>
              <a:t>项目展示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9340" y="1228785"/>
            <a:ext cx="5176800" cy="4748400"/>
          </a:xfrm>
        </p:spPr>
        <p:txBody>
          <a:bodyPr/>
          <a:p>
            <a:r>
              <a:rPr lang="en-US" altLang="zh-CN"/>
              <a:t>logo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9" name="内容占位符 -2147482601" descr="QQ截图202104191547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95070" y="1779270"/>
            <a:ext cx="4284345" cy="428434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" name="图片 9" descr="oth5j5cCyJuou8QGZA1dr1a1nBng"/>
          <p:cNvPicPr>
            <a:picLocks noChangeAspect="1"/>
          </p:cNvPicPr>
          <p:nvPr/>
        </p:nvPicPr>
        <p:blipFill>
          <a:blip r:embed="rId4"/>
          <a:srcRect l="2794" t="2518" r="2518" b="2794"/>
          <a:stretch>
            <a:fillRect/>
          </a:stretch>
        </p:blipFill>
        <p:spPr>
          <a:xfrm>
            <a:off x="7010400" y="1849755"/>
            <a:ext cx="4131310" cy="41313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45885" y="1146175"/>
            <a:ext cx="16865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扫码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进入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619125"/>
            <a:ext cx="5176520" cy="5630545"/>
          </a:xfrm>
        </p:spPr>
        <p:txBody>
          <a:bodyPr/>
          <a:p>
            <a:r>
              <a:rPr lang="zh-CN" altLang="en-US"/>
              <a:t>登录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34810" y="619125"/>
            <a:ext cx="15328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主页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 descr="5B2C8B0E846F5C5FCB6F19961EA296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95" y="757555"/>
            <a:ext cx="2805430" cy="5923915"/>
          </a:xfrm>
          <a:prstGeom prst="rect">
            <a:avLst/>
          </a:prstGeom>
        </p:spPr>
      </p:pic>
      <p:pic>
        <p:nvPicPr>
          <p:cNvPr id="2" name="图片 1" descr="BFA13268D852664337602092390D00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757555"/>
            <a:ext cx="2604135" cy="5498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447040"/>
            <a:ext cx="10968990" cy="5802630"/>
          </a:xfrm>
        </p:spPr>
        <p:txBody>
          <a:bodyPr/>
          <a:p>
            <a:pPr algn="l">
              <a:buClrTx/>
              <a:buSzTx/>
            </a:pPr>
            <a:r>
              <a:rPr lang="zh-CN" altLang="en-US"/>
              <a:t>学习记录</a:t>
            </a:r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7285355" y="447040"/>
            <a:ext cx="112966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设置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88C23BEBE081336559F140FAC77DBDB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5" y="791845"/>
            <a:ext cx="2747645" cy="5802630"/>
          </a:xfrm>
          <a:prstGeom prst="rect">
            <a:avLst/>
          </a:prstGeom>
        </p:spPr>
      </p:pic>
      <p:pic>
        <p:nvPicPr>
          <p:cNvPr id="7" name="图片 6" descr="C35E1CC3D787BCAFF11D1E97DACB93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020" y="791845"/>
            <a:ext cx="2734310" cy="57746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QQ图片202105252043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580" y="351790"/>
            <a:ext cx="3001645" cy="6506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07005" y="351790"/>
            <a:ext cx="180657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排行榜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17265" y="28645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4.</a:t>
            </a:r>
            <a:r>
              <a:rPr lang="zh-CN" altLang="en-US"/>
              <a:t>代码实现</a:t>
            </a:r>
            <a:endParaRPr lang="zh-CN" altLang="en-US"/>
          </a:p>
        </p:txBody>
      </p:sp>
      <p:pic>
        <p:nvPicPr>
          <p:cNvPr id="4" name="图片 3" descr="QQ图片20210525204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345" y="1236345"/>
            <a:ext cx="8237220" cy="534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3425" y="1236345"/>
            <a:ext cx="18091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数据库部分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QQ图片202105252047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202565"/>
            <a:ext cx="9667240" cy="6452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1970" y="519430"/>
            <a:ext cx="112966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登录部分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PLACING_PICTURE_USER_VIEWPORT" val="{&quot;height&quot;:7015,&quot;width&quot;:7015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ID" val="custom20205081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ID" val="custom20205081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WPS 演示</Application>
  <PresentationFormat>宽屏</PresentationFormat>
  <Paragraphs>73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Wingdings</vt:lpstr>
      <vt:lpstr>汉仪青云简</vt:lpstr>
      <vt:lpstr>Arial Unicode MS</vt:lpstr>
      <vt:lpstr>Calibri</vt:lpstr>
      <vt:lpstr>Office 主题​​</vt:lpstr>
      <vt:lpstr>笑猿打卡</vt:lpstr>
      <vt:lpstr>1.引言</vt:lpstr>
      <vt:lpstr>2.产品意义</vt:lpstr>
      <vt:lpstr>3.项目展示</vt:lpstr>
      <vt:lpstr>PowerPoint 演示文稿</vt:lpstr>
      <vt:lpstr>PowerPoint 演示文稿</vt:lpstr>
      <vt:lpstr>PowerPoint 演示文稿</vt:lpstr>
      <vt:lpstr>5.项目测试</vt:lpstr>
      <vt:lpstr>PowerPoint 演示文稿</vt:lpstr>
      <vt:lpstr>PowerPoint 演示文稿</vt:lpstr>
      <vt:lpstr>PowerPoint 演示文稿</vt:lpstr>
      <vt:lpstr>4.项目测试</vt:lpstr>
      <vt:lpstr>PowerPoint 演示文稿</vt:lpstr>
      <vt:lpstr>PowerPoint 演示文稿</vt:lpstr>
      <vt:lpstr>5.验收验证标准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唐宋元明清</cp:lastModifiedBy>
  <cp:revision>223</cp:revision>
  <dcterms:created xsi:type="dcterms:W3CDTF">2019-06-19T02:08:00Z</dcterms:created>
  <dcterms:modified xsi:type="dcterms:W3CDTF">2021-05-25T12:52:18Z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8124915164B44BFE84DC567C38E49F25</vt:lpwstr>
  </property>
  <property fmtid="{D5CDD505-2E9C-101B-9397-08002B2CF9AE}" pid="4" name="KSOSaveFontToCloudKey">
    <vt:lpwstr>438729756_btnclosed</vt:lpwstr>
  </property>
</Properties>
</file>